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4646"/>
  </p:normalViewPr>
  <p:slideViewPr>
    <p:cSldViewPr snapToGrid="0" snapToObjects="1">
      <p:cViewPr varScale="1">
        <p:scale>
          <a:sx n="109" d="100"/>
          <a:sy n="109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19578A-7CA7-DB4F-BE88-0A21DFBF6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99652D-F6D2-6846-A2BD-99634B5F5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22D0A5-CB55-1048-8537-8C7199E4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F7F2AA-D66F-F645-90D5-9BD5022B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C91AD3-9CC7-EB43-BDC5-71A6F074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7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905D57-C8AD-9948-95CB-E7FA2459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05D30C-AECA-4847-802E-D7EBC6B34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252B33-2BD3-0442-B59B-14539B88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3CBC0B-EA2D-1540-8F65-3D1DDC40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4612E1-0A7C-C74C-9E19-C1EAC5CB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446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0788619-393F-2E4A-986C-E7A89E876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53A7918-A0FA-A941-8702-E9D85CB4D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8148D9-1821-ED4A-A380-FBC3AF7B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7B65BA-3764-F944-B052-F07B0803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87376A-E13D-F348-B190-7E3D2394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6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27B27-0662-C948-BA78-D5FC911D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3C01D5-24F7-7D46-803C-4FFC215E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D0D652-7D05-2D4D-A5A4-230DCF6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680E61-F21C-6749-AB54-1D7BF96D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4EC9B6-30B2-384A-AB06-DBF8CBD0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1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1763F4-1D4F-C047-A28B-53F9EF2A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C13C6A4-F3B4-5943-9705-698D8A848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5CD90A-BB0E-DC4F-9205-6BD76F1C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29F8F2-1EDC-4E41-A697-442CBC60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74DAD8-BDC1-AC4F-BD98-EA597531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523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0EEBC2-8A01-064A-82D5-07E1371C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A9DEE4-A4FB-E74D-9A2D-1A5F8AF3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FC0C4E-A5B4-C744-84E0-5340738F9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40CCC1-A519-7A48-AF76-4D6A034D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63F0722-CBBF-FA47-BC67-2F1C617B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ECE6F6-2BE9-C54A-AEE9-4C1AD41B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85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B73CB-B14A-2146-AF07-3DB56D8A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DDCA25-050A-D64D-A415-7EF01165B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98C1A0-0CAE-644E-B2F0-5093C4254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983F42-DB08-0644-B50B-D66A19FA9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AE7255-6CE2-7348-B4C1-15419C939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B968908-D97C-014E-BF89-BF28CB37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E596C8-8318-6045-9CAD-F6F6D65C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97EE1E-F672-1F4E-BF55-55162F2D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4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2AFD1-7701-D847-92A4-36B79654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40E4B41-68AD-B44E-BCA7-16D5935C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6B223E-D58A-5A49-80E1-C24D135A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5FE5D44-85AD-754B-AA53-41147A2C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10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9E88A1A-5855-C541-BC89-7597553E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1D57970-F220-5C49-85A2-4AB976F7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BE760A2-19A8-F54E-8504-46ED60E8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454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16FF14-6C5C-A64B-85A9-604D3017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5601CB-254C-D947-B54F-5F2A7F1E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9E632F-BCA6-6744-844B-528F4A550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27B44D-0F90-8344-A9E8-D0BBD7AA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4137F5-07EB-B54C-9BC1-CF46E06A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74C1C3-D06A-EA45-A90C-9292AC7E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9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C7764-856E-284F-9ED9-ECE16E9C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E2BEC3B-FA58-3748-8710-C4BA4E8DB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DC4E7F-30C8-8244-A85D-ECB77B190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67A51A-1EC1-4346-86A7-D57942DA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E5FF3D-C184-3746-A61C-C797789B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145484-ACE3-7E4B-9CF8-0CE33564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7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D36A1C4-B622-974A-8572-B33B118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71A507-69F7-6743-B654-7EA65FA3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F6D2ED-CFD6-E643-8D27-A1491C362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3AE438-A8C6-EF45-B568-54774C735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950A64-AE6C-BF4F-B2E8-E9B04F8B3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7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4944168-B6EB-8746-878A-09CBA8C88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604" y="14990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INMA </a:t>
            </a:r>
            <a:r>
              <a:rPr lang="nb-NO" dirty="0" err="1"/>
              <a:t>Performance</a:t>
            </a:r>
            <a:r>
              <a:rPr lang="nb-NO" dirty="0"/>
              <a:t> </a:t>
            </a:r>
            <a:r>
              <a:rPr lang="nb-NO" dirty="0" err="1"/>
              <a:t>Awards</a:t>
            </a:r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88BB61A5-50B3-B545-B898-2CA9A0F55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4404" y="3343969"/>
            <a:ext cx="6400800" cy="1752600"/>
          </a:xfrm>
        </p:spPr>
        <p:txBody>
          <a:bodyPr/>
          <a:lstStyle/>
          <a:p>
            <a:r>
              <a:rPr lang="nb-NO" dirty="0"/>
              <a:t>Innlevering – kategori:</a:t>
            </a:r>
          </a:p>
          <a:p>
            <a:r>
              <a:rPr lang="nb-NO" dirty="0"/>
              <a:t>singelkanal</a:t>
            </a:r>
          </a:p>
          <a:p>
            <a:r>
              <a:rPr lang="nb-NO" dirty="0"/>
              <a:t>Innleveringsfrist 3. september</a:t>
            </a:r>
          </a:p>
        </p:txBody>
      </p:sp>
    </p:spTree>
    <p:extLst>
      <p:ext uri="{BB962C8B-B14F-4D97-AF65-F5344CB8AC3E}">
        <p14:creationId xmlns:p14="http://schemas.microsoft.com/office/powerpoint/2010/main" val="366144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2844898-8154-A144-88CF-E988C07AFA86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Send inn bidraget !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B5A15F8A-68FE-9F44-B540-7A309199F1D0}"/>
              </a:ext>
            </a:extLst>
          </p:cNvPr>
          <p:cNvSpPr txBox="1">
            <a:spLocks/>
          </p:cNvSpPr>
          <p:nvPr/>
        </p:nvSpPr>
        <p:spPr>
          <a:xfrm>
            <a:off x="2143543" y="2943657"/>
            <a:ext cx="8102522" cy="1628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Bidraget sendes til:</a:t>
            </a:r>
          </a:p>
          <a:p>
            <a:r>
              <a:rPr lang="nb-NO" b="1" dirty="0" err="1">
                <a:solidFill>
                  <a:schemeClr val="accent6">
                    <a:lumMod val="75000"/>
                  </a:schemeClr>
                </a:solidFill>
              </a:rPr>
              <a:t>info@inma.no</a:t>
            </a:r>
            <a:endParaRPr lang="nb-N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1729047" y="1148737"/>
            <a:ext cx="9027622" cy="5065972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3D2482A-24BF-1046-8355-611195ACB973}"/>
              </a:ext>
            </a:extLst>
          </p:cNvPr>
          <p:cNvSpPr txBox="1">
            <a:spLocks/>
          </p:cNvSpPr>
          <p:nvPr/>
        </p:nvSpPr>
        <p:spPr>
          <a:xfrm>
            <a:off x="2262554" y="168874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600" b="1" dirty="0"/>
              <a:t>Kategori – singelkanal</a:t>
            </a:r>
          </a:p>
          <a:p>
            <a:pPr algn="l"/>
            <a:r>
              <a:rPr lang="nb-NO" dirty="0"/>
              <a:t>Bidragene i denne til denne kategorien skal fokusere utelukkende på en digital kanal av gangen (for eksempel SEO, SEM, </a:t>
            </a:r>
            <a:r>
              <a:rPr lang="nb-NO" dirty="0" err="1"/>
              <a:t>Facebook</a:t>
            </a:r>
            <a:r>
              <a:rPr lang="nb-NO" dirty="0"/>
              <a:t>, </a:t>
            </a:r>
            <a:r>
              <a:rPr lang="nb-NO" dirty="0" err="1"/>
              <a:t>Linkedin</a:t>
            </a:r>
            <a:r>
              <a:rPr lang="nb-NO" dirty="0"/>
              <a:t>, </a:t>
            </a:r>
            <a:r>
              <a:rPr lang="nb-NO" dirty="0" err="1"/>
              <a:t>Adwords</a:t>
            </a:r>
            <a:r>
              <a:rPr lang="nb-NO" dirty="0"/>
              <a:t>, </a:t>
            </a:r>
            <a:r>
              <a:rPr lang="nb-NO" dirty="0" err="1"/>
              <a:t>Retargeting</a:t>
            </a:r>
            <a:r>
              <a:rPr lang="nb-NO" dirty="0"/>
              <a:t>, </a:t>
            </a:r>
            <a:r>
              <a:rPr lang="nb-NO" dirty="0" err="1"/>
              <a:t>Affiliate</a:t>
            </a:r>
            <a:r>
              <a:rPr lang="nb-NO" dirty="0"/>
              <a:t> eller lignende)</a:t>
            </a:r>
          </a:p>
          <a:p>
            <a:pPr algn="l"/>
            <a:r>
              <a:rPr lang="nb-NO" dirty="0"/>
              <a:t>Bidrag som er levert inn i multikanal-kategorien kan splittes opp og nomineres til denne kategorien for hver av de isolerte kanalene som er blitt benyttet.</a:t>
            </a:r>
          </a:p>
          <a:p>
            <a:pPr algn="l"/>
            <a:r>
              <a:rPr lang="nb-NO" dirty="0"/>
              <a:t>Dokumentasjon av effekt er svært viktig og det stilles ekstra strenge krav til konkrete resultater.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021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872C6BB4-2CC3-A84E-B09C-A8FFE5FC2CDB}"/>
              </a:ext>
            </a:extLst>
          </p:cNvPr>
          <p:cNvSpPr txBox="1">
            <a:spLocks/>
          </p:cNvSpPr>
          <p:nvPr/>
        </p:nvSpPr>
        <p:spPr>
          <a:xfrm>
            <a:off x="2149465" y="657656"/>
            <a:ext cx="8096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Formalia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27430AEB-CD5F-1745-9E9E-168B1543BBCF}"/>
              </a:ext>
            </a:extLst>
          </p:cNvPr>
          <p:cNvSpPr txBox="1">
            <a:spLocks/>
          </p:cNvSpPr>
          <p:nvPr/>
        </p:nvSpPr>
        <p:spPr>
          <a:xfrm>
            <a:off x="2647092" y="2208519"/>
            <a:ext cx="7598973" cy="2855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/>
              <a:t>Navn på bidrag: …..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Firma ansvarlig for innsendelsen</a:t>
            </a:r>
          </a:p>
          <a:p>
            <a:pPr algn="l"/>
            <a:r>
              <a:rPr lang="nb-NO" dirty="0"/>
              <a:t>- ….</a:t>
            </a:r>
          </a:p>
          <a:p>
            <a:pPr algn="l"/>
            <a:r>
              <a:rPr lang="nb-NO" dirty="0"/>
              <a:t>Fakturadresse:</a:t>
            </a:r>
          </a:p>
          <a:p>
            <a:pPr algn="l"/>
            <a:r>
              <a:rPr lang="nb-NO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02835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080004" y="1800657"/>
            <a:ext cx="8746130" cy="4450514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5F86B4CD-0AF1-8040-9975-ED22DAC5146E}"/>
              </a:ext>
            </a:extLst>
          </p:cNvPr>
          <p:cNvSpPr txBox="1">
            <a:spLocks/>
          </p:cNvSpPr>
          <p:nvPr/>
        </p:nvSpPr>
        <p:spPr>
          <a:xfrm>
            <a:off x="2957567" y="945398"/>
            <a:ext cx="6991004" cy="855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Beskrivelse av bidraget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BFEC186-034E-BB4E-B416-6CC941DD3610}"/>
              </a:ext>
            </a:extLst>
          </p:cNvPr>
          <p:cNvSpPr txBox="1">
            <a:spLocks/>
          </p:cNvSpPr>
          <p:nvPr/>
        </p:nvSpPr>
        <p:spPr>
          <a:xfrm>
            <a:off x="2596534" y="2303958"/>
            <a:ext cx="8229600" cy="248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Kun denne foilen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Her skal du forklare bidraget på en enkel måte, med ord.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Hva var oppgaven, hva ble løsningen?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Du kan lenke videre til andre ressurser, men det bør ikke være avgjørende for vurderingen av bidraget.</a:t>
            </a:r>
          </a:p>
        </p:txBody>
      </p:sp>
    </p:spTree>
    <p:extLst>
      <p:ext uri="{BB962C8B-B14F-4D97-AF65-F5344CB8AC3E}">
        <p14:creationId xmlns:p14="http://schemas.microsoft.com/office/powerpoint/2010/main" val="305831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vrundet rektangel 5">
            <a:extLst>
              <a:ext uri="{FF2B5EF4-FFF2-40B4-BE49-F238E27FC236}">
                <a16:creationId xmlns:a16="http://schemas.microsoft.com/office/drawing/2014/main" id="{2916DB0C-545D-C34A-89A8-25A7C0BA0035}"/>
              </a:ext>
            </a:extLst>
          </p:cNvPr>
          <p:cNvSpPr/>
          <p:nvPr/>
        </p:nvSpPr>
        <p:spPr>
          <a:xfrm>
            <a:off x="2080004" y="1800657"/>
            <a:ext cx="8746130" cy="4450514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61F0B8DD-D88C-384E-A4D9-1D67E51E4DFD}"/>
              </a:ext>
            </a:extLst>
          </p:cNvPr>
          <p:cNvSpPr txBox="1">
            <a:spLocks/>
          </p:cNvSpPr>
          <p:nvPr/>
        </p:nvSpPr>
        <p:spPr>
          <a:xfrm>
            <a:off x="2957567" y="945398"/>
            <a:ext cx="6991004" cy="855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Beskrivelse av bidraget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4B1067E1-457A-B243-9741-3231DA25FE39}"/>
              </a:ext>
            </a:extLst>
          </p:cNvPr>
          <p:cNvSpPr txBox="1">
            <a:spLocks/>
          </p:cNvSpPr>
          <p:nvPr/>
        </p:nvSpPr>
        <p:spPr>
          <a:xfrm>
            <a:off x="2596534" y="2332038"/>
            <a:ext cx="7744499" cy="350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Benyttes kun til å lenke opp video med beskrivelse av kampanjen, dersom det finnes.</a:t>
            </a:r>
          </a:p>
        </p:txBody>
      </p:sp>
    </p:spTree>
    <p:extLst>
      <p:ext uri="{BB962C8B-B14F-4D97-AF65-F5344CB8AC3E}">
        <p14:creationId xmlns:p14="http://schemas.microsoft.com/office/powerpoint/2010/main" val="80381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B848830F-B308-894E-A738-69CF343DAC1F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Målsettinger og Resultater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F147F9A9-1A22-1745-8CA2-8F2D6A7FDCED}"/>
              </a:ext>
            </a:extLst>
          </p:cNvPr>
          <p:cNvSpPr txBox="1">
            <a:spLocks/>
          </p:cNvSpPr>
          <p:nvPr/>
        </p:nvSpPr>
        <p:spPr>
          <a:xfrm>
            <a:off x="2510443" y="2304655"/>
            <a:ext cx="7331826" cy="3747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 2 foiler, dette er foil 1</a:t>
            </a:r>
          </a:p>
        </p:txBody>
      </p:sp>
    </p:spTree>
    <p:extLst>
      <p:ext uri="{BB962C8B-B14F-4D97-AF65-F5344CB8AC3E}">
        <p14:creationId xmlns:p14="http://schemas.microsoft.com/office/powerpoint/2010/main" val="367848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>
            <a:extLst>
              <a:ext uri="{FF2B5EF4-FFF2-40B4-BE49-F238E27FC236}">
                <a16:creationId xmlns:a16="http://schemas.microsoft.com/office/drawing/2014/main" id="{6153C761-04D3-A54D-BB88-62BF531123BC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4B58874A-622E-3E40-9046-6400D88DE135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Målsettinger og Resultater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22F5DB2-C103-3140-AF44-3B2EB62F32ED}"/>
              </a:ext>
            </a:extLst>
          </p:cNvPr>
          <p:cNvSpPr txBox="1">
            <a:spLocks/>
          </p:cNvSpPr>
          <p:nvPr/>
        </p:nvSpPr>
        <p:spPr>
          <a:xfrm>
            <a:off x="2319251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 2 foiler, dette er foil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Det oppfordres til å vedlegge ytterligere filer som presiserer datagrunnlaget og resultatene.</a:t>
            </a:r>
          </a:p>
        </p:txBody>
      </p:sp>
    </p:spTree>
    <p:extLst>
      <p:ext uri="{BB962C8B-B14F-4D97-AF65-F5344CB8AC3E}">
        <p14:creationId xmlns:p14="http://schemas.microsoft.com/office/powerpoint/2010/main" val="11837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91FD67DA-950A-7C49-A52F-7F12873F326F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Begrunnelse (</a:t>
            </a:r>
            <a:r>
              <a:rPr lang="nb-NO" sz="4000" dirty="0" err="1"/>
              <a:t>max</a:t>
            </a:r>
            <a:r>
              <a:rPr lang="nb-NO" sz="4000" dirty="0"/>
              <a:t> 1000 tegn)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9FE50A5-C01F-A244-B013-8B7EC63AD441}"/>
              </a:ext>
            </a:extLst>
          </p:cNvPr>
          <p:cNvSpPr txBox="1">
            <a:spLocks/>
          </p:cNvSpPr>
          <p:nvPr/>
        </p:nvSpPr>
        <p:spPr>
          <a:xfrm>
            <a:off x="2379262" y="2215342"/>
            <a:ext cx="8229600" cy="325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Hvorfor skal dette bidraget vinne i akkurat denne </a:t>
            </a:r>
            <a:br>
              <a:rPr lang="nb-NO" dirty="0"/>
            </a:br>
            <a:r>
              <a:rPr lang="nb-NO" dirty="0"/>
              <a:t>kategorien?</a:t>
            </a:r>
          </a:p>
        </p:txBody>
      </p:sp>
    </p:spTree>
    <p:extLst>
      <p:ext uri="{BB962C8B-B14F-4D97-AF65-F5344CB8AC3E}">
        <p14:creationId xmlns:p14="http://schemas.microsoft.com/office/powerpoint/2010/main" val="24892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8A5E5F5E-AA04-D749-94DC-319FBF1FEBBA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Ingress (</a:t>
            </a:r>
            <a:r>
              <a:rPr lang="nb-NO" sz="4000" dirty="0" err="1"/>
              <a:t>max</a:t>
            </a:r>
            <a:r>
              <a:rPr lang="nb-NO" sz="4000" dirty="0"/>
              <a:t> 250 tegn)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6A7C4415-807D-5D4C-A1CC-73C6DE68D62B}"/>
              </a:ext>
            </a:extLst>
          </p:cNvPr>
          <p:cNvSpPr txBox="1">
            <a:spLocks/>
          </p:cNvSpPr>
          <p:nvPr/>
        </p:nvSpPr>
        <p:spPr>
          <a:xfrm>
            <a:off x="2325229" y="2103388"/>
            <a:ext cx="7739150" cy="30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Beskrivelse av kampanjen og resultatene, som kan benyttes i presentasjoner og </a:t>
            </a:r>
            <a:r>
              <a:rPr lang="nb-NO" dirty="0" err="1"/>
              <a:t>promo</a:t>
            </a:r>
            <a:r>
              <a:rPr lang="nb-NO" dirty="0"/>
              <a:t> av bidraget.</a:t>
            </a:r>
          </a:p>
        </p:txBody>
      </p:sp>
    </p:spTree>
    <p:extLst>
      <p:ext uri="{BB962C8B-B14F-4D97-AF65-F5344CB8AC3E}">
        <p14:creationId xmlns:p14="http://schemas.microsoft.com/office/powerpoint/2010/main" val="2925290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256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INMA Performance Awards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Kenneth Lemik</dc:creator>
  <cp:lastModifiedBy>Kenneth Lemik</cp:lastModifiedBy>
  <cp:revision>15</cp:revision>
  <dcterms:created xsi:type="dcterms:W3CDTF">2018-05-08T08:39:21Z</dcterms:created>
  <dcterms:modified xsi:type="dcterms:W3CDTF">2018-05-08T09:36:58Z</dcterms:modified>
</cp:coreProperties>
</file>