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7"/>
    <p:restoredTop sz="94578"/>
  </p:normalViewPr>
  <p:slideViewPr>
    <p:cSldViewPr>
      <p:cViewPr varScale="1">
        <p:scale>
          <a:sx n="94" d="100"/>
          <a:sy n="94" d="100"/>
        </p:scale>
        <p:origin x="18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A5828-F4B7-46AC-8672-5F0E4FCB8D01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05387-DAFF-46BF-B4F7-05E3051DA60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30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atrix_bakgrunn_102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748408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332584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inma-logo.jpg"/>
          <p:cNvPicPr>
            <a:picLocks noChangeAspect="1"/>
          </p:cNvPicPr>
          <p:nvPr userDrawn="1"/>
        </p:nvPicPr>
        <p:blipFill>
          <a:blip r:embed="rId3" cstate="print"/>
          <a:srcRect t="65750"/>
          <a:stretch>
            <a:fillRect/>
          </a:stretch>
        </p:blipFill>
        <p:spPr>
          <a:xfrm>
            <a:off x="7812360" y="6237312"/>
            <a:ext cx="1143000" cy="4697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630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186288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atrix_bakgrunn_102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C5E3-5212-4FA8-968D-883E7B42F89E}" type="datetimeFigureOut">
              <a:rPr lang="nb-NO" smtClean="0"/>
              <a:pPr/>
              <a:t>23.05.2017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inma-logo.jpg"/>
          <p:cNvPicPr>
            <a:picLocks noChangeAspect="1"/>
          </p:cNvPicPr>
          <p:nvPr userDrawn="1"/>
        </p:nvPicPr>
        <p:blipFill>
          <a:blip r:embed="rId14" cstate="print"/>
          <a:srcRect t="65750"/>
          <a:stretch>
            <a:fillRect/>
          </a:stretch>
        </p:blipFill>
        <p:spPr>
          <a:xfrm>
            <a:off x="7812360" y="6237312"/>
            <a:ext cx="1143000" cy="4697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INMA </a:t>
            </a:r>
            <a:r>
              <a:rPr lang="nb-NO" dirty="0" err="1" smtClean="0"/>
              <a:t>Performance</a:t>
            </a:r>
            <a:r>
              <a:rPr lang="nb-NO" dirty="0" smtClean="0"/>
              <a:t> </a:t>
            </a:r>
            <a:r>
              <a:rPr lang="nb-NO" dirty="0" err="1" smtClean="0"/>
              <a:t>Awards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Innlevering – kategori:</a:t>
            </a:r>
          </a:p>
          <a:p>
            <a:r>
              <a:rPr lang="nb-NO" dirty="0" smtClean="0"/>
              <a:t>singelkanal</a:t>
            </a:r>
          </a:p>
          <a:p>
            <a:r>
              <a:rPr lang="nb-NO" smtClean="0"/>
              <a:t>Innleveringsfrist 30. </a:t>
            </a:r>
            <a:r>
              <a:rPr lang="nb-NO" dirty="0" smtClean="0"/>
              <a:t>august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Send inn bidraget 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Bidraget sendes til:</a:t>
            </a:r>
          </a:p>
          <a:p>
            <a:endParaRPr lang="nb-NO" dirty="0"/>
          </a:p>
          <a:p>
            <a:pPr lvl="1"/>
            <a:r>
              <a:rPr lang="nb-NO" dirty="0" err="1" smtClean="0"/>
              <a:t>info@inma.no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kategorien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nb-NO" sz="2800" b="1" dirty="0" smtClean="0"/>
              <a:t>Kategori – singelkanal</a:t>
            </a:r>
          </a:p>
          <a:p>
            <a:r>
              <a:rPr lang="nb-NO" sz="2000" dirty="0" smtClean="0"/>
              <a:t>Bidragene i denne til denne kategorien skal fokusere utelukkende på en digital kanal av gangen (for eksempel SEO, SEM, </a:t>
            </a:r>
            <a:r>
              <a:rPr lang="nb-NO" sz="2000" dirty="0" err="1" smtClean="0"/>
              <a:t>Facebook</a:t>
            </a:r>
            <a:r>
              <a:rPr lang="nb-NO" sz="2000" dirty="0" smtClean="0"/>
              <a:t>, </a:t>
            </a:r>
            <a:r>
              <a:rPr lang="nb-NO" sz="2000" dirty="0" err="1" smtClean="0"/>
              <a:t>Linkedin</a:t>
            </a:r>
            <a:r>
              <a:rPr lang="nb-NO" sz="2000" dirty="0" smtClean="0"/>
              <a:t>, </a:t>
            </a:r>
            <a:r>
              <a:rPr lang="nb-NO" sz="2000" dirty="0" err="1" smtClean="0"/>
              <a:t>Adwords</a:t>
            </a:r>
            <a:r>
              <a:rPr lang="nb-NO" sz="2000" dirty="0" smtClean="0"/>
              <a:t>, </a:t>
            </a:r>
            <a:r>
              <a:rPr lang="nb-NO" sz="2000" dirty="0" err="1" smtClean="0"/>
              <a:t>Retargeting</a:t>
            </a:r>
            <a:r>
              <a:rPr lang="nb-NO" sz="2000" dirty="0" smtClean="0"/>
              <a:t>, </a:t>
            </a:r>
            <a:r>
              <a:rPr lang="nb-NO" sz="2000" dirty="0" err="1" smtClean="0"/>
              <a:t>Affiliate</a:t>
            </a:r>
            <a:r>
              <a:rPr lang="nb-NO" sz="2000" dirty="0" smtClean="0"/>
              <a:t> eller lignende)</a:t>
            </a:r>
          </a:p>
          <a:p>
            <a:r>
              <a:rPr lang="nb-NO" sz="2000" dirty="0" smtClean="0"/>
              <a:t>Bidrag som er levert inn i multikanal-kategorien kan splittes opp og nomineres til denne kategorien for hver av de isolerte kanalene som er blitt benyttet.</a:t>
            </a:r>
          </a:p>
          <a:p>
            <a:r>
              <a:rPr lang="nb-NO" sz="2000" dirty="0" smtClean="0"/>
              <a:t>Dokumentasjon av effekt er svært viktig og det stilles ekstra strenge krav til konkrete </a:t>
            </a:r>
            <a:r>
              <a:rPr lang="nb-NO" sz="2400" dirty="0" smtClean="0"/>
              <a:t>resultater</a:t>
            </a:r>
            <a:r>
              <a:rPr lang="nb-NO" sz="2000" dirty="0" smtClean="0"/>
              <a:t>.</a:t>
            </a:r>
          </a:p>
          <a:p>
            <a:r>
              <a:rPr lang="nb-NO" sz="2000" dirty="0"/>
              <a:t>Bidrag, som i tillegg til den totale nytteverdien, klarer å synliggjøre at kanalene utfyller hverandre kan belønnes ekstra. Det gjelder også bruk av analoge markedsføringskanaler</a:t>
            </a:r>
            <a:r>
              <a:rPr lang="nb-NO" sz="2000" dirty="0" smtClean="0"/>
              <a:t>.</a:t>
            </a:r>
          </a:p>
          <a:p>
            <a:endParaRPr lang="nb-NO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Formalia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Navn på bidrag: …..</a:t>
            </a:r>
          </a:p>
          <a:p>
            <a:endParaRPr lang="nb-NO" dirty="0" smtClean="0"/>
          </a:p>
          <a:p>
            <a:r>
              <a:rPr lang="nb-NO" dirty="0" smtClean="0"/>
              <a:t>Firma ansvarlig for innsendelsen</a:t>
            </a:r>
          </a:p>
          <a:p>
            <a:pPr lvl="1"/>
            <a:r>
              <a:rPr lang="nb-NO" dirty="0" smtClean="0"/>
              <a:t> ….</a:t>
            </a:r>
          </a:p>
          <a:p>
            <a:pPr lvl="1"/>
            <a:r>
              <a:rPr lang="nb-NO" dirty="0" smtClean="0"/>
              <a:t>Fakturadresse:</a:t>
            </a:r>
          </a:p>
          <a:p>
            <a:pPr lvl="2"/>
            <a:r>
              <a:rPr lang="nb-NO" dirty="0" smtClean="0"/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Beskrivelse av kampanjen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Kun denne foilen</a:t>
            </a:r>
          </a:p>
          <a:p>
            <a:r>
              <a:rPr lang="nb-NO" dirty="0" smtClean="0"/>
              <a:t>Her skal du forklare bidraget på en enkel måte, med ord.</a:t>
            </a:r>
          </a:p>
          <a:p>
            <a:r>
              <a:rPr lang="nb-NO" dirty="0" smtClean="0"/>
              <a:t>Hva var oppgaven, hva ble løsningen?</a:t>
            </a:r>
          </a:p>
          <a:p>
            <a:r>
              <a:rPr lang="nb-NO" dirty="0" smtClean="0"/>
              <a:t>Du kan lenke videre til andre ressurser, men det bør ikke være avgjørende for vurderingen av bidraget.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Beskrivelse av kampanjen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Benyttes kun til å lenke opp video med beskrivelse av kampanjen, dersom det finnes.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Målsettinger og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 2 foiler, dette er foil 1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Målsettinger og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 2 foiler, dette er foil 2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Det oppfordres til å vedlegge ytterligere filer som presiserer datagrunnlaget og resultatene.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Begrunnelse (</a:t>
            </a:r>
            <a:r>
              <a:rPr lang="nb-NO" dirty="0" err="1" smtClean="0"/>
              <a:t>max</a:t>
            </a:r>
            <a:r>
              <a:rPr lang="nb-NO" dirty="0" smtClean="0"/>
              <a:t> 1000 tegn)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Hvorfor skal dette bidraget vinne i akkurat denne kategorien?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Ingress (</a:t>
            </a:r>
            <a:r>
              <a:rPr lang="nb-NO" dirty="0" err="1" smtClean="0"/>
              <a:t>max</a:t>
            </a:r>
            <a:r>
              <a:rPr lang="nb-NO" dirty="0" smtClean="0"/>
              <a:t> 250 tegn)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Beskrivelse av kampanjen og resultatene, som kan benyttes i presentasjoner og </a:t>
            </a:r>
            <a:r>
              <a:rPr lang="nb-NO" dirty="0" err="1" smtClean="0"/>
              <a:t>promo</a:t>
            </a:r>
            <a:r>
              <a:rPr lang="nb-NO" dirty="0" smtClean="0"/>
              <a:t> av bidraget.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284</Words>
  <Application>Microsoft Macintosh PowerPoint</Application>
  <PresentationFormat>Skjermfremvisning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INMA Performance Awards</vt:lpstr>
      <vt:lpstr>Om kategorien</vt:lpstr>
      <vt:lpstr>Formalia</vt:lpstr>
      <vt:lpstr>Beskrivelse av kampanjen</vt:lpstr>
      <vt:lpstr>Beskrivelse av kampanjen</vt:lpstr>
      <vt:lpstr>Målsettinger og Resultater</vt:lpstr>
      <vt:lpstr>Målsettinger og Resultater</vt:lpstr>
      <vt:lpstr>Begrunnelse (max 1000 tegn)</vt:lpstr>
      <vt:lpstr>Ingress (max 250 tegn)</vt:lpstr>
      <vt:lpstr>Send inn bidraget 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INMA Performance Awards</dc:title>
  <dc:creator>Kenneth</dc:creator>
  <cp:lastModifiedBy>Kenneth Lemik</cp:lastModifiedBy>
  <cp:revision>9</cp:revision>
  <dcterms:created xsi:type="dcterms:W3CDTF">2013-05-26T21:40:15Z</dcterms:created>
  <dcterms:modified xsi:type="dcterms:W3CDTF">2017-05-23T08:05:20Z</dcterms:modified>
</cp:coreProperties>
</file>