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F987E-47CD-4DA2-B966-DC73450E0139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C2443-0D0A-4699-AEF2-5B6AD3E8D11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0917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atrix_bakgrunn_102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1748408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31640" y="3332584"/>
            <a:ext cx="6400800" cy="1752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inma-logo.jpg"/>
          <p:cNvPicPr>
            <a:picLocks noChangeAspect="1"/>
          </p:cNvPicPr>
          <p:nvPr userDrawn="1"/>
        </p:nvPicPr>
        <p:blipFill>
          <a:blip r:embed="rId3" cstate="print"/>
          <a:srcRect t="65750"/>
          <a:stretch>
            <a:fillRect/>
          </a:stretch>
        </p:blipFill>
        <p:spPr>
          <a:xfrm>
            <a:off x="7812360" y="6237312"/>
            <a:ext cx="1143000" cy="4697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630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186288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atrix_bakgrunn_10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C5E3-5212-4FA8-968D-883E7B42F89E}" type="datetimeFigureOut">
              <a:rPr lang="nb-NO" smtClean="0"/>
              <a:pPr/>
              <a:t>31.05.2016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189E-AF90-4FD5-BD7F-3B0FA5FD25F5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Bilde 7" descr="inma-logo.jpg"/>
          <p:cNvPicPr>
            <a:picLocks noChangeAspect="1"/>
          </p:cNvPicPr>
          <p:nvPr userDrawn="1"/>
        </p:nvPicPr>
        <p:blipFill>
          <a:blip r:embed="rId14" cstate="print"/>
          <a:srcRect t="65750"/>
          <a:stretch>
            <a:fillRect/>
          </a:stretch>
        </p:blipFill>
        <p:spPr>
          <a:xfrm>
            <a:off x="7812360" y="6237312"/>
            <a:ext cx="1143000" cy="4697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INMA </a:t>
            </a:r>
            <a:r>
              <a:rPr lang="nb-NO" dirty="0" err="1" smtClean="0"/>
              <a:t>Performance</a:t>
            </a:r>
            <a:r>
              <a:rPr lang="nb-NO" dirty="0" smtClean="0"/>
              <a:t> </a:t>
            </a:r>
            <a:r>
              <a:rPr lang="nb-NO" dirty="0" err="1" smtClean="0"/>
              <a:t>Awards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Innlevering – kategori:</a:t>
            </a:r>
          </a:p>
          <a:p>
            <a:r>
              <a:rPr lang="nb-NO" dirty="0" smtClean="0"/>
              <a:t>Innovasjon</a:t>
            </a:r>
          </a:p>
          <a:p>
            <a:r>
              <a:rPr lang="nb-NO" dirty="0" smtClean="0"/>
              <a:t>Innleveringsfrist </a:t>
            </a:r>
            <a:r>
              <a:rPr lang="nb-NO" dirty="0" smtClean="0"/>
              <a:t>31</a:t>
            </a:r>
            <a:r>
              <a:rPr lang="nb-NO" dirty="0" smtClean="0"/>
              <a:t>. </a:t>
            </a:r>
            <a:r>
              <a:rPr lang="nb-NO" dirty="0" smtClean="0"/>
              <a:t>august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Send inn bidraget !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Bidraget sendes til:</a:t>
            </a:r>
          </a:p>
          <a:p>
            <a:endParaRPr lang="nb-NO" dirty="0"/>
          </a:p>
          <a:p>
            <a:pPr lvl="1"/>
            <a:r>
              <a:rPr lang="nb-NO" dirty="0" err="1" smtClean="0"/>
              <a:t>info@inma.no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Om kategorien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nb-NO" sz="3800" b="1" dirty="0" smtClean="0"/>
              <a:t>Kategori – Innovasjon</a:t>
            </a:r>
          </a:p>
          <a:p>
            <a:r>
              <a:rPr lang="nb-NO" dirty="0" smtClean="0"/>
              <a:t>Bidrag som viser evne til å løser </a:t>
            </a:r>
            <a:r>
              <a:rPr lang="nb-NO" dirty="0" err="1" smtClean="0"/>
              <a:t>markedsførings-oppgaver</a:t>
            </a:r>
            <a:r>
              <a:rPr lang="nb-NO" dirty="0" smtClean="0"/>
              <a:t> på en innovativ måte som egner seg til å inspirere bransjen, gjennom nye tanker og ideer som fører til smartere, bedre og mer verdifulle løsninger</a:t>
            </a:r>
          </a:p>
          <a:p>
            <a:r>
              <a:rPr lang="nb-NO" dirty="0" smtClean="0"/>
              <a:t>Kravet til dokumenterbare resultater kan lempes på i denne kategorien, dersom de faglige begrunnelsene fremstår som sterke og logiske og er egnet til å indikere en ønsket ny retning, hvor det kun er den korrekte implementeringen som gjenstår.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Formalia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Navn på bidrag: …..</a:t>
            </a:r>
          </a:p>
          <a:p>
            <a:endParaRPr lang="nb-NO" dirty="0" smtClean="0"/>
          </a:p>
          <a:p>
            <a:r>
              <a:rPr lang="nb-NO" dirty="0" smtClean="0"/>
              <a:t>Firma ansvarlig for innsendelsen</a:t>
            </a:r>
          </a:p>
          <a:p>
            <a:pPr lvl="1"/>
            <a:r>
              <a:rPr lang="nb-NO" dirty="0" smtClean="0"/>
              <a:t> ….</a:t>
            </a:r>
          </a:p>
          <a:p>
            <a:pPr lvl="1"/>
            <a:r>
              <a:rPr lang="nb-NO" dirty="0" smtClean="0"/>
              <a:t>Fakturadresse:</a:t>
            </a:r>
          </a:p>
          <a:p>
            <a:pPr lvl="2"/>
            <a:r>
              <a:rPr lang="nb-NO" dirty="0" smtClean="0"/>
              <a:t>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Beskrivelse av bidraget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Kun denne foilen</a:t>
            </a:r>
          </a:p>
          <a:p>
            <a:r>
              <a:rPr lang="nb-NO" dirty="0" smtClean="0"/>
              <a:t>Her skal du forklare bidraget på en enkel måte, med ord.</a:t>
            </a:r>
          </a:p>
          <a:p>
            <a:r>
              <a:rPr lang="nb-NO" dirty="0" smtClean="0"/>
              <a:t>Hva var oppgaven, hva ble løsningen?</a:t>
            </a:r>
          </a:p>
          <a:p>
            <a:r>
              <a:rPr lang="nb-NO" dirty="0" smtClean="0"/>
              <a:t>Du kan lenke videre til andre ressurser, men det bør ikke være avgjørende for vurderingen av bidraget.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Beskrivelse av bidraget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Benyttes kun til å lenke opp video med beskrivelse av kampanjen, dersom det finnes.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 og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2 foiler, dette er foil 1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Målsettinger og Resultater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Max 2 foiler, dette er foil 2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Det oppfordres til å vedlegge ytterligere filer som presiserer datagrunnlaget og resultatene.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Begrunnelse (</a:t>
            </a:r>
            <a:r>
              <a:rPr lang="nb-NO" dirty="0" err="1" smtClean="0"/>
              <a:t>max</a:t>
            </a:r>
            <a:r>
              <a:rPr lang="nb-NO" dirty="0" smtClean="0"/>
              <a:t> 1000 tegn)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Hvorfor skal dette bidraget vinne i akkurat denne kategorien?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Ingress (</a:t>
            </a:r>
            <a:r>
              <a:rPr lang="nb-NO" dirty="0" err="1" smtClean="0"/>
              <a:t>max</a:t>
            </a:r>
            <a:r>
              <a:rPr lang="nb-NO" dirty="0" smtClean="0"/>
              <a:t> 250 tegn)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Beskrivelse av kampanjen og resultatene, som kan benyttes i presentasjoner og </a:t>
            </a:r>
            <a:r>
              <a:rPr lang="nb-NO" dirty="0" err="1" smtClean="0"/>
              <a:t>promo</a:t>
            </a:r>
            <a:r>
              <a:rPr lang="nb-NO" dirty="0" smtClean="0"/>
              <a:t> av bidraget.</a:t>
            </a:r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255</Words>
  <Application>Microsoft Office PowerPoint</Application>
  <PresentationFormat>Skjermfremvisning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INMA Performance Awards</vt:lpstr>
      <vt:lpstr>Om kategorien</vt:lpstr>
      <vt:lpstr>Formalia</vt:lpstr>
      <vt:lpstr>Beskrivelse av bidraget</vt:lpstr>
      <vt:lpstr>Beskrivelse av bidraget</vt:lpstr>
      <vt:lpstr>Målsettinger og Resultater</vt:lpstr>
      <vt:lpstr>Målsettinger og Resultater</vt:lpstr>
      <vt:lpstr>Begrunnelse (max 1000 tegn)</vt:lpstr>
      <vt:lpstr>Ingress (max 250 tegn)</vt:lpstr>
      <vt:lpstr>Send inn bidraget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INMA Performance Awards</dc:title>
  <dc:creator>Kenneth</dc:creator>
  <cp:lastModifiedBy>Kenneth Eriksen</cp:lastModifiedBy>
  <cp:revision>12</cp:revision>
  <dcterms:created xsi:type="dcterms:W3CDTF">2013-05-26T21:40:15Z</dcterms:created>
  <dcterms:modified xsi:type="dcterms:W3CDTF">2016-05-31T09:50:05Z</dcterms:modified>
</cp:coreProperties>
</file>