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F987E-47CD-4DA2-B966-DC73450E0139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2443-0D0A-4699-AEF2-5B6AD3E8D11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75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748408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32584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3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630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186288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14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INMA </a:t>
            </a:r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Awards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Innlevering – kategori:</a:t>
            </a:r>
          </a:p>
          <a:p>
            <a:r>
              <a:rPr lang="nb-NO" dirty="0" smtClean="0"/>
              <a:t>multikanal kampanje</a:t>
            </a:r>
          </a:p>
          <a:p>
            <a:r>
              <a:rPr lang="nb-NO" dirty="0" smtClean="0"/>
              <a:t>Innleveringsfrist </a:t>
            </a:r>
            <a:r>
              <a:rPr lang="nb-NO" dirty="0" smtClean="0"/>
              <a:t>31</a:t>
            </a:r>
            <a:r>
              <a:rPr lang="nb-NO" dirty="0" smtClean="0"/>
              <a:t>. </a:t>
            </a:r>
            <a:r>
              <a:rPr lang="nb-NO" dirty="0" smtClean="0"/>
              <a:t>august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Kanalbeskrivelse X, Y, Z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Max2 foiler pr kanal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Begrunnelse (</a:t>
            </a:r>
            <a:r>
              <a:rPr lang="nb-NO" dirty="0" err="1" smtClean="0"/>
              <a:t>max</a:t>
            </a:r>
            <a:r>
              <a:rPr lang="nb-NO" dirty="0" smtClean="0"/>
              <a:t> 1000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skal dette bidraget vinne i akkurat denne kategorien?</a:t>
            </a: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Ingress (</a:t>
            </a:r>
            <a:r>
              <a:rPr lang="nb-NO" dirty="0" err="1" smtClean="0"/>
              <a:t>max</a:t>
            </a:r>
            <a:r>
              <a:rPr lang="nb-NO" dirty="0" smtClean="0"/>
              <a:t> 250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Beskrivelse av kampanjen og resultatene, som kan benyttes i presentasjoner og </a:t>
            </a:r>
            <a:r>
              <a:rPr lang="nb-NO" dirty="0" err="1" smtClean="0"/>
              <a:t>promo</a:t>
            </a:r>
            <a:r>
              <a:rPr lang="nb-NO" dirty="0" smtClean="0"/>
              <a:t> av bidraget.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Send inn bidraget 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Bidraget sendes til:</a:t>
            </a:r>
          </a:p>
          <a:p>
            <a:endParaRPr lang="nb-NO" dirty="0"/>
          </a:p>
          <a:p>
            <a:pPr lvl="1"/>
            <a:r>
              <a:rPr lang="nb-NO" dirty="0" err="1" smtClean="0"/>
              <a:t>info@inma.no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kategorien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sz="4000" b="1" dirty="0" smtClean="0"/>
              <a:t>Kategori – Multikanal</a:t>
            </a:r>
          </a:p>
          <a:p>
            <a:r>
              <a:rPr lang="nb-NO" dirty="0" smtClean="0"/>
              <a:t>Bidrag som benytter flere enn en digital markedsføringskanal i samme kampanje anses som multikanalkampanjer og hører til denne kategorien.</a:t>
            </a:r>
          </a:p>
          <a:p>
            <a:r>
              <a:rPr lang="nb-NO" dirty="0" smtClean="0"/>
              <a:t>Bruken av større datasett (BIG DATA) for å oppnå målretting på tvers av kanaler skal belønnes.</a:t>
            </a:r>
          </a:p>
          <a:p>
            <a:r>
              <a:rPr lang="nb-NO" dirty="0" smtClean="0"/>
              <a:t>Bidrag som klarer å følge kundens reise på start til mål, og på tvers av ulike kanaler, skal belønnes.</a:t>
            </a:r>
          </a:p>
          <a:p>
            <a:r>
              <a:rPr lang="nb-NO" dirty="0" smtClean="0"/>
              <a:t>Bidrag, som i tillegg til den totale nytteverdien, klarer å synliggjøre at kanalene utfyller hverandre skal belønnes. Det gjelder også bruk av analoge markedsføringskanaler.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Formalia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Navn på bidrag: …..</a:t>
            </a:r>
          </a:p>
          <a:p>
            <a:endParaRPr lang="nb-NO" dirty="0" smtClean="0"/>
          </a:p>
          <a:p>
            <a:r>
              <a:rPr lang="nb-NO" dirty="0" smtClean="0"/>
              <a:t>Firma ansvarlig for innsendelsen</a:t>
            </a:r>
          </a:p>
          <a:p>
            <a:pPr lvl="1"/>
            <a:r>
              <a:rPr lang="nb-NO" dirty="0" smtClean="0"/>
              <a:t> ….</a:t>
            </a:r>
          </a:p>
          <a:p>
            <a:pPr lvl="1"/>
            <a:r>
              <a:rPr lang="nb-NO" dirty="0" smtClean="0"/>
              <a:t>Fakturadresse:</a:t>
            </a:r>
          </a:p>
          <a:p>
            <a:pPr lvl="2"/>
            <a:r>
              <a:rPr lang="nb-NO" dirty="0" smtClean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kampanjen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Kun denne foilen</a:t>
            </a:r>
          </a:p>
          <a:p>
            <a:r>
              <a:rPr lang="nb-NO" dirty="0" smtClean="0"/>
              <a:t>Her skal du forklare bidraget på en enkel måte, med ord.</a:t>
            </a:r>
          </a:p>
          <a:p>
            <a:r>
              <a:rPr lang="nb-NO" dirty="0" smtClean="0"/>
              <a:t>Hva var oppgaven, hva ble løsningen?</a:t>
            </a:r>
          </a:p>
          <a:p>
            <a:r>
              <a:rPr lang="nb-NO" dirty="0" smtClean="0"/>
              <a:t>Du kan lenke videre til andre ressurser, men det bør ikke være avgjørende for vurderingen av bidraget.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kampanjen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Benyttes kun til å lenke opp video med beskrivelse av kampanjen, dersom det finnes.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1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2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Det oppfordres til å vedlegge ytterligere filer som presiserer datagrunnlaget og resultatene.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Kanalbeskrivelse1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Max2 foiler pr kanal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Kanalbeskrivelse2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Max2 foiler pr kanal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289</Words>
  <Application>Microsoft Office PowerPoint</Application>
  <PresentationFormat>Skjermfremvisning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INMA Performance Awards</vt:lpstr>
      <vt:lpstr>Om kategorien</vt:lpstr>
      <vt:lpstr>Formalia</vt:lpstr>
      <vt:lpstr>Beskrivelse av kampanjen</vt:lpstr>
      <vt:lpstr>Beskrivelse av kampanjen</vt:lpstr>
      <vt:lpstr>Målsettinger og Resultater</vt:lpstr>
      <vt:lpstr>Målsettinger og Resultater</vt:lpstr>
      <vt:lpstr>Kanalbeskrivelse1</vt:lpstr>
      <vt:lpstr>Kanalbeskrivelse2</vt:lpstr>
      <vt:lpstr>Kanalbeskrivelse X, Y, Z</vt:lpstr>
      <vt:lpstr>Begrunnelse (max 1000 tegn)</vt:lpstr>
      <vt:lpstr>Ingress (max 250 tegn)</vt:lpstr>
      <vt:lpstr>Send inn bidraget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INMA Performance Awards</dc:title>
  <dc:creator>Kenneth</dc:creator>
  <cp:lastModifiedBy>Kenneth Eriksen</cp:lastModifiedBy>
  <cp:revision>9</cp:revision>
  <dcterms:created xsi:type="dcterms:W3CDTF">2013-05-26T21:40:15Z</dcterms:created>
  <dcterms:modified xsi:type="dcterms:W3CDTF">2016-05-31T09:50:59Z</dcterms:modified>
</cp:coreProperties>
</file>